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5" r:id="rId6"/>
    <p:sldId id="356" r:id="rId7"/>
    <p:sldId id="364" r:id="rId8"/>
    <p:sldId id="359" r:id="rId9"/>
    <p:sldId id="361" r:id="rId10"/>
    <p:sldId id="365" r:id="rId11"/>
    <p:sldId id="3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64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3T14:52:01.699" v="2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pPr/>
              <a:t>15/02/2024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xmlns="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0" dirty="0" smtClean="0">
                <a:solidFill>
                  <a:prstClr val="white"/>
                </a:solidFill>
                <a:latin typeface="BigNoodleTitling" panose="02000708030402040100" pitchFamily="2" charset="0"/>
              </a:rPr>
              <a:t>OF</a:t>
            </a:r>
            <a:r>
              <a:rPr kumimoji="0" lang="pt-BR" sz="1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 SALES</a:t>
            </a:r>
            <a:endParaRPr kumimoji="0" lang="pt-BR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gNoodleTitling" panose="02000708030402040100" pitchFamily="2" charset="0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1700" spc="170" dirty="0" err="1" smtClean="0"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latin typeface="ORBITRON" pitchFamily="2" charset="0"/>
              </a:rPr>
              <a:t>Go</a:t>
            </a:r>
            <a:r>
              <a:rPr lang="pt-BR" sz="1700" spc="170" dirty="0" smtClean="0"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latin typeface="ORBITRON" pitchFamily="2" charset="0"/>
              </a:rPr>
              <a:t> to </a:t>
            </a:r>
            <a:r>
              <a:rPr lang="pt-BR" sz="1700" spc="170" dirty="0" err="1" smtClean="0"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latin typeface="ORBITRON" pitchFamily="2" charset="0"/>
              </a:rPr>
              <a:t>Dashboard</a:t>
            </a:r>
            <a:endParaRPr kumimoji="0" lang="pt-BR" sz="1700" b="0" i="0" u="none" strike="noStrike" kern="1200" cap="none" spc="17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ORBITRON" pitchFamily="2" charset="0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xmlns="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UI Semibold" pitchFamily="34" charset="0"/>
                <a:cs typeface="Segoe UI Semibold" pitchFamily="34" charset="0"/>
              </a:rPr>
              <a:t>In </a:t>
            </a:r>
            <a:r>
              <a:rPr lang="en-US" sz="1600" dirty="0" smtClean="0">
                <a:latin typeface="Segoe UI Semibold" pitchFamily="34" charset="0"/>
                <a:cs typeface="Segoe UI Semibold" pitchFamily="34" charset="0"/>
              </a:rPr>
              <a:t>this graph it is possible to do an analysis by region. By clicking on the ‘+’ button for each continent, you can expand and detail the data for all countries</a:t>
            </a:r>
            <a:endParaRPr lang="pt-BR" sz="1600" dirty="0">
              <a:latin typeface="Segoe UI Semibold" pitchFamily="34" charset="0"/>
              <a:cs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584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2664512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Sales</a:t>
            </a: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none" spc="0" normalizeH="0" noProof="0" dirty="0" err="1" smtClean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Analysis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5324B"/>
              </a:solidFill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xmlns="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xmlns="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xmlns="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xmlns="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xmlns="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xmlns="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xmlns="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xmlns="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xmlns="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xmlns="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 smtClean="0">
                <a:solidFill>
                  <a:schemeClr val="bg1"/>
                </a:solidFill>
                <a:latin typeface="Montserrat Bold" panose="00000800000000000000" pitchFamily="2" charset="0"/>
              </a:rPr>
              <a:t>Best </a:t>
            </a:r>
            <a:r>
              <a:rPr lang="pt-BR" sz="1400" dirty="0" err="1" smtClean="0">
                <a:solidFill>
                  <a:schemeClr val="bg1"/>
                </a:solidFill>
                <a:latin typeface="Montserrat Bold" panose="00000800000000000000" pitchFamily="2" charset="0"/>
              </a:rPr>
              <a:t>Product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>
                <a:solidFill>
                  <a:schemeClr val="bg1"/>
                </a:solidFill>
                <a:latin typeface="Montserrat Bold" panose="00000800000000000000" pitchFamily="2" charset="0"/>
              </a:rPr>
              <a:t>Best </a:t>
            </a:r>
            <a:r>
              <a:rPr lang="pt-BR" sz="1600" dirty="0" err="1" smtClean="0">
                <a:solidFill>
                  <a:schemeClr val="bg1"/>
                </a:solidFill>
                <a:latin typeface="Montserrat Bold" panose="00000800000000000000" pitchFamily="2" charset="0"/>
              </a:rPr>
              <a:t>Store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1566454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Returns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5324B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xmlns="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xmlns="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xmlns="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xmlns="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xmlns="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xmlns="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xmlns="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xmlns="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 smtClean="0">
                <a:solidFill>
                  <a:srgbClr val="05324B"/>
                </a:solidFill>
                <a:latin typeface="Montserrat SemiBold" panose="00000700000000000000" pitchFamily="2" charset="0"/>
              </a:rPr>
              <a:t>Sales </a:t>
            </a:r>
            <a:r>
              <a:rPr lang="pt-BR" sz="3200" dirty="0" err="1" smtClean="0">
                <a:solidFill>
                  <a:srgbClr val="05324B"/>
                </a:solidFill>
                <a:latin typeface="Montserrat SemiBold" panose="00000700000000000000" pitchFamily="2" charset="0"/>
              </a:rPr>
              <a:t>Analysis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5324B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xmlns="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xmlns="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xmlns="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xmlns="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xmlns="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xmlns="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xmlns="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81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FA5C1A16-C3EC-4FF1-AF20-3819E1CE4E09}"/>
              </a:ext>
            </a:extLst>
          </p:cNvPr>
          <p:cNvSpPr/>
          <p:nvPr/>
        </p:nvSpPr>
        <p:spPr>
          <a:xfrm>
            <a:off x="2625634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D9538CCE-9C58-4BAA-A9EC-E85351AE64C9}"/>
              </a:ext>
            </a:extLst>
          </p:cNvPr>
          <p:cNvSpPr/>
          <p:nvPr/>
        </p:nvSpPr>
        <p:spPr>
          <a:xfrm>
            <a:off x="5303521" y="832927"/>
            <a:ext cx="2793942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EB39688C-7D9A-42A5-A55A-4CDC367DD5E1}"/>
              </a:ext>
            </a:extLst>
          </p:cNvPr>
          <p:cNvSpPr/>
          <p:nvPr/>
        </p:nvSpPr>
        <p:spPr>
          <a:xfrm>
            <a:off x="2625634" y="845992"/>
            <a:ext cx="2638697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0A3CB02B-5A86-3A8D-272A-4ABF4632B65B}"/>
              </a:ext>
            </a:extLst>
          </p:cNvPr>
          <p:cNvSpPr/>
          <p:nvPr/>
        </p:nvSpPr>
        <p:spPr>
          <a:xfrm>
            <a:off x="2786744" y="0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xmlns="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040" b="17043"/>
          <a:stretch/>
        </p:blipFill>
        <p:spPr>
          <a:xfrm>
            <a:off x="2808514" y="6336382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0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xmlns="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400" t="35259" r="22421" b="32954"/>
          <a:stretch/>
        </p:blipFill>
        <p:spPr>
          <a:xfrm>
            <a:off x="8809998" y="-33262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xmlns="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66" t="29111" r="6401" b="28756"/>
          <a:stretch/>
        </p:blipFill>
        <p:spPr bwMode="auto">
          <a:xfrm>
            <a:off x="2079371" y="1416593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xmlns="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12152" y="-1420605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xmlns="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xmlns="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815" b="29579"/>
          <a:stretch/>
        </p:blipFill>
        <p:spPr>
          <a:xfrm>
            <a:off x="0" y="29530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xmlns="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068" y="-403352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xmlns="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xmlns="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xmlns="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47" t="10447" r="10447" b="10447"/>
          <a:stretch/>
        </p:blipFill>
        <p:spPr>
          <a:xfrm>
            <a:off x="7705165" y="-5425090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xmlns="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18" t="12518" r="12518" b="12518"/>
          <a:stretch/>
        </p:blipFill>
        <p:spPr>
          <a:xfrm>
            <a:off x="5356710" y="-3845859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xmlns="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74" t="26304" r="8074" b="20363"/>
          <a:stretch/>
        </p:blipFill>
        <p:spPr>
          <a:xfrm>
            <a:off x="1535269" y="320040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xmlns="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UI Semibold" pitchFamily="34" charset="0"/>
                <a:cs typeface="Segoe UI Semibold" pitchFamily="34" charset="0"/>
              </a:rPr>
              <a:t>Hover </a:t>
            </a:r>
            <a:r>
              <a:rPr lang="en-US" sz="1600" dirty="0" smtClean="0">
                <a:latin typeface="Segoe UI Semibold" pitchFamily="34" charset="0"/>
                <a:cs typeface="Segoe UI Semibold" pitchFamily="34" charset="0"/>
              </a:rPr>
              <a:t>over the graph to see more details</a:t>
            </a:r>
            <a:endParaRPr lang="pt-BR" sz="1600" dirty="0">
              <a:latin typeface="Segoe UI Semibold" pitchFamily="34" charset="0"/>
              <a:cs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12229</TotalTime>
  <Words>59</Words>
  <Application>Microsoft Office PowerPoint</Application>
  <PresentationFormat>Personalizar</PresentationFormat>
  <Paragraphs>12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Usuario</cp:lastModifiedBy>
  <cp:revision>166</cp:revision>
  <dcterms:created xsi:type="dcterms:W3CDTF">2021-01-25T21:40:29Z</dcterms:created>
  <dcterms:modified xsi:type="dcterms:W3CDTF">2024-02-21T23:58:28Z</dcterms:modified>
</cp:coreProperties>
</file>